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181350"/>
            <a:ext cx="62198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1976"/>
            <a:ext cx="119348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1916" y="5372101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2716" y="6189786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4509" y="6189785"/>
            <a:ext cx="239150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20" y="1224694"/>
            <a:ext cx="119157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8716" y="126609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9876" y="2497016"/>
            <a:ext cx="6682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8722" y="2497017"/>
            <a:ext cx="6682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0322" y="2497017"/>
            <a:ext cx="6682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0522" y="2927841"/>
            <a:ext cx="25761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9230" y="3349872"/>
            <a:ext cx="183759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3992" y="3798278"/>
            <a:ext cx="12045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3939" y="5064370"/>
            <a:ext cx="218928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14638" y="5055576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00" y="5486399"/>
            <a:ext cx="17848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10853" y="5503983"/>
            <a:ext cx="21980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43499" y="5917221"/>
            <a:ext cx="164416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35306" y="5926013"/>
            <a:ext cx="164416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83314" y="6356836"/>
            <a:ext cx="210136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24000"/>
            <a:ext cx="11896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2183" y="4888524"/>
            <a:ext cx="7033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9590" y="4879730"/>
            <a:ext cx="7033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6706" y="4879729"/>
            <a:ext cx="7033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98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966912"/>
            <a:ext cx="119157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385" y="2778370"/>
            <a:ext cx="61282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4647" y="3683977"/>
            <a:ext cx="23739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4124" y="3666392"/>
            <a:ext cx="23739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5147" y="3675185"/>
            <a:ext cx="23739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800" y="4501662"/>
            <a:ext cx="60051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30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05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